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20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2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2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Ox_s1LiKUZjrwOb0UT92gcyfVsth7n5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5875" y="1038037"/>
            <a:ext cx="1500043" cy="787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Introduktion: Stämningshöjare &amp; Stämningssänkare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7470300" cy="3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Syftet med detta grupparbete är att spelarna ska komma fram till olika beteenden/händelser som höjer respektive sänker stämningen i gruppen.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34" marR="0" lvl="0" indent="-342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Stämningshöjare </a:t>
            </a: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 oss glada, höjer stämningen i truppen, förbättrar lagandan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34" marR="0" lvl="0" indent="-342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Stämningssänkare </a:t>
            </a: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 oss ledsna, sänker stämningen i truppen, försämrar lagandan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Övningen kan köras för alla åldrar och det intressanta är att mycket av resultatet är likadant oberoende av ålder.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Resultatet av detta grupparbete kan sedan användas i den dagliga verksamheten när ni träffas i samband med träning, match etc.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8280" y="2077475"/>
            <a:ext cx="928425" cy="9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5875" y="1038037"/>
            <a:ext cx="1500043" cy="787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Förberedelser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7470300" cy="3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 upp truppen i mindre grupper (3-5 personer/grupp)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Utse en i gruppen får ansvar att skriva ner vad gruppen kommer fram till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Förklara för gruppen vad syftet med denna övning är (se första sidan) och att dom ska tänka på händelser/situationer relaterat till fotbollen och när man träffas. Här kommer några exempel: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6011" marR="0" lvl="1" indent="-228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o"/>
            </a:pPr>
            <a:r>
              <a:rPr lang="sv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Omklädningsrum innan/efter träning o match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6011" marR="0" lvl="1" indent="-228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o"/>
            </a:pPr>
            <a:r>
              <a:rPr lang="sv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På och vid sidan av fotbollsplanen vid träning o match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6011" marR="0" lvl="1" indent="-228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o"/>
            </a:pPr>
            <a:r>
              <a:rPr lang="sv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bilen/bussen på väg till/från match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6011" marR="0" lvl="1" indent="-228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o"/>
            </a:pPr>
            <a:r>
              <a:rPr lang="sv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När man åker på cup (övernattning)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8280" y="2077475"/>
            <a:ext cx="928425" cy="9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5875" y="1038037"/>
            <a:ext cx="1500043" cy="78751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Hålla grupparbeten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7470300" cy="3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Visa sidan om </a:t>
            </a:r>
            <a:r>
              <a:rPr lang="sv" sz="1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Stämningshöjare</a:t>
            </a: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Respektive grupp diskuterar och skriver ner minst 5 saker (ca. 5-10min)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Låt sedan varje grupp redovisa 1 alternativ åt gången som du skriver ner på tavla/dator så att alla kan se resultatet. 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Gå runt varje grupp tills alla alternativ har redovisats på dator/tavla (mest troligt kommer flera flera alternativ vara liknande från dom olika grupperna).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Visa sidan om </a:t>
            </a:r>
            <a:r>
              <a:rPr lang="sv" sz="1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Stämningssänkare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Gå igenom samma steg som för Stämningshöjare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8280" y="2077475"/>
            <a:ext cx="928425" cy="9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6952" y="2076249"/>
            <a:ext cx="5252749" cy="27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Grupparbete: Stämningshöjare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Varje grupp diskuterar och skriver ner minst 5 saker i fotbollen som: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 oss glada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Höjer stämningen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Förbättrar lagandan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 så att alla är med och ingen känner sig utanför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Tänk på alla områden i fotbollen som vi träffas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runt (innan, under och efter träning &amp; match)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Grupparbete: Stämningssänkare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27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Varje grupp diskuterar och skriver ner minst 5 saker i fotbollen som: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 oss ledsna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Sänker stämningen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Försämrar lagandan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879" marR="0" lvl="0" indent="-228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 så att inte alla är med och </a:t>
            </a:r>
            <a:b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 känner sig utanför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Tänk på alla områden i fotbollen som vi träffas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runt (innan, under och efter träning &amp; match)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4902" y="1884752"/>
            <a:ext cx="3042525" cy="30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5875" y="1038037"/>
            <a:ext cx="1500043" cy="78751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Efter grupparbeten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7470300" cy="3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34" marR="0" lvl="0" indent="-342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Sammanställ resultaten av grupparbeten på 2 sidor (</a:t>
            </a:r>
            <a:r>
              <a:rPr lang="sv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exempel och information om </a:t>
            </a: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mallar finns i slutet av presentationen)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268" marR="0" lvl="1" indent="-3174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Times New Roman"/>
              <a:buChar char="-"/>
            </a:pPr>
            <a:r>
              <a:rPr lang="sv" sz="1400" b="0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grön sida med stämningshöjare</a:t>
            </a:r>
            <a:endParaRPr sz="1400" b="0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268" marR="0" lvl="1" indent="-3174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Times New Roman"/>
              <a:buChar char="-"/>
            </a:pPr>
            <a:r>
              <a:rPr lang="sv" sz="1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röd sida med stämningssänkare</a:t>
            </a:r>
            <a:endParaRPr sz="14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34" marR="0" lvl="0" indent="-342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Lägg gärna till egna kort/symboler från er trupp för att göra det mer personligt för er grupp.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34" marR="0" lvl="0" indent="-342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Skriv ut dubbelsidigt på en färgskrivare och plasta in dokumentet och dela ut minst 1 exemplar till varje ledare. 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268" marR="0" lvl="1" indent="-3174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sv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 kan med fördel också skriva ut 1 ex. och dela ut till varje spelare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34" marR="0" lvl="0" indent="-342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v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Använd sedan detta dokument i den dagliga verksamheten och fokusera på den gröna sidan. Exempel när ni kan använda den: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268" marR="0" lvl="1" indent="-3174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sv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Efter träning/match där ni går igenom den gröna sidan och kolla med truppen vilka av dom gröna punkterna som dom upplevt på träningen/matchen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268" marR="0" lvl="1" indent="-3174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sv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 dokumentet till spelarna (bil till bortamatch, omkl.rum innan match) och be dom kolla igenom den gröna sidan tillsammans i små grupper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268" marR="0" lvl="1" indent="-3174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sv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 röda sidan kan tas upp o visas när det har inträffat händelser som vi vill undvika 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268" marR="0" lvl="1" indent="-3174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sv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Försök att använda den </a:t>
            </a:r>
            <a:r>
              <a:rPr lang="sv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gröna sidan 5 gånger fler än den röda sidan (5:1)</a:t>
            </a: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8280" y="2077475"/>
            <a:ext cx="928425" cy="9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426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"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Exempel/Mallar</a:t>
            </a:r>
            <a:br>
              <a:rPr lang="sv"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"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sv" sz="47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 nästkommande sidor finns det exempel från tidigare grupparbeten som gjorts av andra lag. Notera att ni kan hitta original-mallarna på följande </a:t>
            </a:r>
            <a:r>
              <a:rPr lang="sv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LÄNK</a:t>
            </a:r>
            <a:r>
              <a:rPr lang="sv" sz="2400"/>
              <a:t> o</a:t>
            </a:r>
            <a:r>
              <a:rPr lang="sv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ni vill använda </a:t>
            </a:r>
            <a:r>
              <a:rPr lang="sv" sz="2400"/>
              <a:t>någon </a:t>
            </a:r>
            <a:r>
              <a:rPr lang="sv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 dessa för att sammanställa </a:t>
            </a:r>
            <a:r>
              <a:rPr lang="sv" sz="2400"/>
              <a:t>grupparbetet.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8818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MALL #1: 2015 - P05/1 (10 år)</a:t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799588"/>
            <a:ext cx="3208247" cy="42597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098" y="799588"/>
            <a:ext cx="3271742" cy="42557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428" y="798420"/>
            <a:ext cx="3075891" cy="42609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770" y="798420"/>
            <a:ext cx="3029521" cy="42609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8818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MALL #2: 2018 - P05 (13 år)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On-screen Show (16:9)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Simple Light</vt:lpstr>
      <vt:lpstr>Simple Light</vt:lpstr>
      <vt:lpstr>Introduktion: Stämningshöjare &amp; Stämningssänkare</vt:lpstr>
      <vt:lpstr>Förberedelser</vt:lpstr>
      <vt:lpstr>Hålla grupparbeten</vt:lpstr>
      <vt:lpstr>Grupparbete: Stämningshöjare</vt:lpstr>
      <vt:lpstr>Grupparbete: Stämningssänkare</vt:lpstr>
      <vt:lpstr>Efter grupparbeten</vt:lpstr>
      <vt:lpstr>Exempel/Mallar  På nästkommande sidor finns det exempel från tidigare grupparbeten som gjorts av andra lag. Notera att ni kan hitta original-mallarna på följande LÄNK om ni vill använda någon av dessa för att sammanställa grupparbetet.</vt:lpstr>
      <vt:lpstr>MALL #1: 2015 - P05/1 (10 år)</vt:lpstr>
      <vt:lpstr>MALL #2: 2018 - P05 (13 år)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Introduktion: Stämningshöjare &amp; Stämningssänkare</dc:title>
  <dc:creator>Anders Edén</dc:creator>
  <cp:lastModifiedBy>Anders Edén</cp:lastModifiedBy>
  <cp:revision>1</cp:revision>
  <dcterms:modified xsi:type="dcterms:W3CDTF">2020-01-22T15:19:19Z</dcterms:modified>
</cp:coreProperties>
</file>